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mex10" panose="020B0604020202020204"/>
      <p:regular r:id="rId9"/>
    </p:embeddedFont>
    <p:embeddedFont>
      <p:font typeface="cmmi10" panose="020B0604020202020204"/>
      <p:regular r:id="rId10"/>
    </p:embeddedFont>
    <p:embeddedFont>
      <p:font typeface="cmmi5" panose="020B0604020202020204"/>
      <p:regular r:id="rId11"/>
    </p:embeddedFont>
    <p:embeddedFont>
      <p:font typeface="cmmi7" panose="020B0604020202020204"/>
      <p:regular r:id="rId12"/>
    </p:embeddedFont>
    <p:embeddedFont>
      <p:font typeface="cmr10" panose="020B0604020202020204"/>
      <p:regular r:id="rId13"/>
    </p:embeddedFont>
    <p:embeddedFont>
      <p:font typeface="cmr7" panose="020B0604020202020204"/>
      <p:regular r:id="rId14"/>
    </p:embeddedFont>
    <p:embeddedFont>
      <p:font typeface="cmss10" panose="020B0604020202020204"/>
      <p:regular r:id="rId15"/>
    </p:embeddedFont>
    <p:embeddedFont>
      <p:font typeface="cmsy10" panose="020B0604020202020204"/>
      <p:regular r:id="rId16"/>
    </p:embeddedFont>
    <p:embeddedFont>
      <p:font typeface="cmsy7" panose="020B0604020202020204"/>
      <p:regular r:id="rId17"/>
    </p:embeddedFont>
    <p:embeddedFont>
      <p:font typeface="Garamond" panose="02020404030301010803" pitchFamily="18" charset="0"/>
      <p:regular r:id="rId18"/>
      <p:bold r:id="rId19"/>
      <p:italic r:id="rId20"/>
    </p:embeddedFont>
  </p:embeddedFontLst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8" autoAdjust="0"/>
    <p:restoredTop sz="94660"/>
  </p:normalViewPr>
  <p:slideViewPr>
    <p:cSldViewPr>
      <p:cViewPr varScale="1">
        <p:scale>
          <a:sx n="59" d="100"/>
          <a:sy n="59" d="100"/>
        </p:scale>
        <p:origin x="561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tags" Target="tags/tag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theme" Target="theme/theme1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viewProps" Target="view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C958E8A-09A0-92E9-F538-A711888B06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51B8D84-53B4-5B59-166D-CC5620475E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6A9CE99D-FB2C-CCA4-DE36-43D47CA333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6A22E907-F4EE-2C4C-B020-D5024632C21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FD58CDD-D805-4702-8B13-69AC565791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AD9ABDC-942F-D066-9813-AE2F25168D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A66D869-BDCC-B739-7141-FAB325A183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A2A9E47-6053-11BC-87E2-7D1AD5A7AA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7F5CDBD-5040-B406-65E2-F5C13D25C05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DF41C91-4A73-7DA6-9704-DFD9D1F9B5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D2016AE-3871-0980-8D62-42D4F222D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23DD1DE-46DD-4DA4-BE65-7EAE8E4D7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4176998-1A2B-CF71-A2C9-FED5F09D68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352ED-6B6D-4642-A75D-60D2D5C034D8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D20D02B-56E3-BA23-70CA-E4BEA75FFF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9D75473-0D15-CAC6-627B-CB9D49518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DDA586C0-C9B0-BF94-C3E0-A92461FD7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F15C7BBA-3D22-6F29-C6A4-E3CAE2728F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62C590-570C-0036-66BE-F61C6FEBA1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ECD9B8-6F45-C226-A4E0-7B0ACDCE41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3E09562-6D06-44AD-BF81-34B895A9D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689AEC9-A607-4419-000B-1D9292E3FE0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FC3A-D255-4AAD-97E7-A2F7DBF18DCC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66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681B40-DB1E-5AA3-0D8E-FE7F6B885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AF3F9F-27AE-4A02-8EB5-44210FF3DD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324F-8884-4167-BCBD-F0FF25308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1B763B4-E882-E544-5E21-A98A0ED680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6DA56-D95E-4613-AAA7-693A963BCF09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42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C6698-5A85-382C-8412-FA84B9B29F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DCC5E7-7275-47EB-FFCD-18959643FD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12FEC-D35E-47F4-9DB7-1BF3268D1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9FFDF6C-4DB3-BCDF-6BA4-6A9BE635D8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C4F9-120B-4250-8AA0-6CDABFDD7D31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79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097009-F2AA-72C1-5393-8371BD6F9C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111DB-EC38-E592-0138-411C0422D5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6C66B-ADEC-4298-B48F-DAE8F72C1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56C73CFB-AD53-C55C-64F9-E9EA81BA73D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1C59-B37C-4956-8469-F5C588D7EBF3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8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9F5B86-FC44-5B1F-845F-F2C50DC8F7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DD7073-1556-8DAB-C87A-0AB7A2DD3C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48A56-789E-4589-9F43-B93B7FBB7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8D4FBD5-2B5A-DC8F-BA25-48EED1580AA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EDF4-7EE1-4B54-B63A-C8E181D07BDA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A77326-36A8-BF87-D70B-0C44CBF903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AD580C-3838-2363-B7BA-508B193330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6CA67-B5E7-4D76-A9B5-BE4E620E9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BF3DDB2-87EA-8138-D2AB-9642DD0CEC9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281D2-F507-4F08-B0B8-1BB48D2FCD30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37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84FAAC-13E8-2CA3-986C-584518F068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17A7A3-2A69-0006-9789-5B5F9143C0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C5E15-C267-4A15-B021-897E5CBB1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261D242-9C2D-B105-9EDF-64449474D0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657AA-18DC-45F6-B597-CEB8AB25AF7B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113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CEECD9-6168-E4AC-39F7-FEB21DDE5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E122FD-3A83-95BF-984D-24835D9B24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100A9-C485-4CE4-B5C0-BF91EE56F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6738BE-4FD7-679D-C995-EFBBAAB042B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82B79-5CA0-4FA8-8BC5-05E9D65AB6A0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47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E1977D-0E77-8E7E-8FFE-E970DE4EDA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7F2DE9-B50E-40D7-2ED1-42C91C97BA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C9D19-C49F-4DD2-8FFD-653C0DA5F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3F678D-B35B-58D0-E73A-164284B741B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5C26-52D3-4809-AFF8-077AFD1D7461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0274E4-24E1-7624-872E-D6D67E4CB37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6F2573-6867-CA86-7545-A5E887E32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F630A-406A-466B-868C-D8DD476B2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026AAD-10CD-5696-9182-C7F958137F2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1C52E-2DEE-4CC2-96A8-77D417AA54EC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73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DDFECE-427A-5CC3-95E5-F1CB3E1364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530011-E25E-69B4-2E5C-7AA2A899F3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D63F-626C-4393-96E2-3D1B277E7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1DCF804-7FD1-60C2-1FF9-B05DF33EB87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B966-2E0E-4B91-9A88-1E0F79FBD2AF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4EDD65-ECCC-FE53-9BD3-42A693EF5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7F30A5-0D29-8675-81CB-997B1EE952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D93B-8AEA-4872-B7A1-535A615BDC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6875323-1449-A01C-AB92-DBA535EA368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EDB95-DACB-4CA9-BB1D-7395630CC510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24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A57719-341E-E605-2045-8614E543D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85FEF6-B324-7DB2-50F5-933440C9A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684C3F0D-873A-51AE-9F98-4E561881FE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A7BA64E-E9AD-9823-F100-65151D089C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56849BD-30F7-4567-94FA-3DB98DE45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15F781DC-D713-DEE8-C27F-E02265AE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C5FC0A66-20C0-1E51-2A71-EE11C8D37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8FFC7719-D7CA-E08B-98BD-3D57F0B4FA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2D888957-549A-44B5-B7A3-0481DA0AEBCD}" type="datetime1">
              <a:rPr lang="en-US" altLang="en-US"/>
              <a:pPr>
                <a:defRPr/>
              </a:pPr>
              <a:t>9/6/2022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4205A93-A71C-F648-D677-B8150A3900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0BBF0C-55BB-4D84-B205-2B4671E7845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B8649CFC-3C5F-7649-9CC4-6E1B1FD90792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860D86-F81D-4248-947E-418497055DCB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9/6/2022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1C7C4800-72D4-1266-A833-1C668364BD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E66B42D8-8C4C-4B2E-FBEA-70A9D3E013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Labor Day Holiday – NO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9081D8BE-4442-385D-3D1E-E2BE3FC8DE4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itchFamily="34" charset="0"/>
              </a:rPr>
              <a:t>A</a:t>
            </a:r>
            <a:r>
              <a:rPr lang="en-US" altLang="en-US" sz="1800">
                <a:latin typeface="cmmi7" pitchFamily="34" charset="0"/>
              </a:rPr>
              <a:t>A</a:t>
            </a:r>
            <a:r>
              <a:rPr lang="en-US" altLang="en-US" sz="1800">
                <a:latin typeface="cmr10" pitchFamily="34" charset="0"/>
              </a:rPr>
              <a:t>A</a:t>
            </a:r>
            <a:r>
              <a:rPr lang="en-US" altLang="en-US" sz="1800">
                <a:latin typeface="cmr7" pitchFamily="34" charset="0"/>
              </a:rPr>
              <a:t>A</a:t>
            </a:r>
            <a:r>
              <a:rPr lang="en-US" altLang="en-US" sz="1800">
                <a:latin typeface="cmss10" pitchFamily="34" charset="0"/>
              </a:rPr>
              <a:t>A</a:t>
            </a:r>
            <a:r>
              <a:rPr lang="en-US" altLang="en-US" sz="1800">
                <a:latin typeface="cmsy10" pitchFamily="34" charset="0"/>
              </a:rPr>
              <a:t>A</a:t>
            </a:r>
            <a:r>
              <a:rPr lang="en-US" altLang="en-US" sz="1800">
                <a:latin typeface="cmex10" pitchFamily="34" charset="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 pitchFamily="34" charset="0"/>
              </a:rPr>
              <a:t>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07-multivariate regression.ppt  -  Compatibility Mode" id="{97832D22-36E4-491B-8C05-EC61F6D3AAD4}" vid="{B0EDE217-1BBC-43EE-A1E3-3E729379ACD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8193</TotalTime>
  <Words>43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5" baseType="lpstr">
      <vt:lpstr>cmr10</vt:lpstr>
      <vt:lpstr>cmsy10</vt:lpstr>
      <vt:lpstr>Arial</vt:lpstr>
      <vt:lpstr>cmmi10</vt:lpstr>
      <vt:lpstr>cmmi7</vt:lpstr>
      <vt:lpstr>Garamond</vt:lpstr>
      <vt:lpstr>cmex10</vt:lpstr>
      <vt:lpstr>cmr7</vt:lpstr>
      <vt:lpstr>cmmi5</vt:lpstr>
      <vt:lpstr>Wingdings</vt:lpstr>
      <vt:lpstr>cmsy7</vt:lpstr>
      <vt:lpstr>Calibri</vt:lpstr>
      <vt:lpstr>cmss10</vt:lpstr>
      <vt:lpstr>Edge</vt:lpstr>
      <vt:lpstr>36-617: Applied Linear Models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374</cp:revision>
  <cp:lastPrinted>2018-09-17T10:22:11Z</cp:lastPrinted>
  <dcterms:created xsi:type="dcterms:W3CDTF">2010-08-21T13:04:59Z</dcterms:created>
  <dcterms:modified xsi:type="dcterms:W3CDTF">2022-09-06T20:02:03Z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