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1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C6C6-BDA1-EFBF-7DEF-7041A2D44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BD194-BD42-A2E6-59E1-B273EE7C6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7196A-9910-005A-5BC9-8D6CCF7A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7241F-0DD5-035B-15F7-737A865F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94E27-BC74-ABF7-86A0-191585B7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9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B741-EA47-DE46-267A-46F2206B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84453-F6A9-570C-8658-76E767F89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803B-71A4-248A-2DC7-6BF0E729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18B40-CC8E-5B0B-272D-BC6AC881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01B0-9EF3-27AB-40CE-2A65DBB3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FF704-64F3-B221-9B48-CFC12B1B1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8372D-FA46-E87E-1081-9352DBD92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7EB7-4FA5-8E72-D6C9-24BCDFA5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FE614-2656-ECA5-1897-529655A4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BE322-3068-8F59-F724-29A9D097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0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B971-4C57-D3CD-21DC-2B8EE1EB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A7AE5-0AFA-449F-6FE0-EF13D7CEE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4BD87-CF15-18FA-68A3-29A129A9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491C2-9AD8-CEDB-D440-DF4F15FF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CEAC8-18A7-D4CF-BEB2-1A4BF8FA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2AF0-0B4A-97FF-0E4D-D8E6EB6A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CF713-84D5-BF47-FC6E-0713DFA7B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1EB92-A4A3-A7E4-A24B-2A500A34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88920-C0FB-3011-43F8-9A55F1C0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71DDE-0D17-7404-8F8C-A79B4936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6F1A-4742-E7F8-0E63-90DACB19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8DC3-8072-A849-5DD0-A0FF5C3DE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0C7B0-0BE5-EA5B-1749-AB075C5DF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C529C-12DE-C484-E603-274D4907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BC59E-3E3D-C881-20B2-356C6FEA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A8D72-1678-123E-514C-BCD40846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F82B-F759-A1D0-70C6-E6960CCE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9C12-1CDE-0D86-B209-C0A505C7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128DB-6A79-FDA1-5AEC-2BA042ABB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2C090-6AF4-B3A6-7803-6A8595D19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AC180-2056-0B89-320F-79613C8F2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C17947-5A8F-16D4-39CC-57FA9710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A9483-0512-47FC-B857-486377CC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26B9F-6D49-F2E6-38FF-BA2E51AC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D135-A30B-6CC7-34C6-3B8D22A8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9FA44-8F16-188C-87A1-CC3EE564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4D4EA-18AB-DA66-10C6-A85E8E08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E2CD6-030F-6B59-F85C-7B05585F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F4FED-74E2-2233-13E2-55E4AE67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E1782-F81B-F4BC-F899-806E6ED3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1F71B-A3B3-3B1D-2609-027AFD41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8373-B6AA-BCE3-B92B-8146193D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69E2-8B0A-9AD5-056A-65C8A0A7E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4158-FA93-924B-1AE5-F50CACBE7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6492A-7ACC-F40D-F95B-C0DD1274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F664C-1248-42E0-9725-A6D49E4F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8C34D-BAB5-2BA1-D251-6648405B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6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C32F-57B5-9463-C6A6-3B1527F8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66A38-CDC2-BC36-D8B2-B51E34F46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052E4-619D-9766-7FF1-ECE98CA69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DA172-876E-9CF8-F406-9E2DDB07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4861-A2BF-A423-6FA5-67523F83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EFED1-2EB6-8139-6C5B-64987E69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7E26D-356B-271E-62F4-D5083CA8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B0DF-49B8-6682-3DFA-300E53439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0C4D-8F4A-231E-CB49-EC4E36AF4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2FAF-E3D4-436F-9D1E-4D667639F29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15DDE-5942-7A82-285F-4320B334E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28A0B-FCF2-D343-E680-08C83EEB6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3F92-3949-4056-B6E6-8FEEABC2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3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\documentclass{article}&#10;\usepackage{amsmath}&#10;\pagestyle{empty}&#10;\begin{document}&#10;&#10;\sf&#10;&#10;\begin{tabular}{lllll}&#10;\hline&#10;Source &amp; df &amp; SS &amp; MS &amp; F \\&#10;\hline&#10;M0     &amp; $(rdf_{M0} - rdf_{M1})$ &amp; $(RSS_{M0} - RSS_{M1})$ &amp; $(RSS_{M0} - RSS_{M1})/(rdf_{M0} - rdf_{M1})$ &amp; $F = \frac{(RSS_{M0} - RSS_{M1})/(rdf_{M0} - rdf_{M1})}{RSS_{M1}/rdf_{M1}}$ \\&#10;M1 &amp; $rdf_{M1}$ &amp; $RSS_{M1}$ &amp; $RSS_{M1}/rdf_{M1}$ \\&#10;Total &amp; $rdf_{M0}$ &amp; $RSS_{M0}$\\&#10;\hline&#10;\end{tabular}&#10;&#10;\end{document}" title="IguanaTex Bitmap Display">
            <a:extLst>
              <a:ext uri="{FF2B5EF4-FFF2-40B4-BE49-F238E27FC236}">
                <a16:creationId xmlns:a16="http://schemas.microsoft.com/office/drawing/2014/main" id="{342D5785-74AA-74F7-13C3-BE74125E262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9" y="2977987"/>
            <a:ext cx="14189714" cy="13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78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53.9183"/>
  <p:tag name="ORIGINALWIDTH" val="6983.127"/>
  <p:tag name="OUTPUTTYPE" val="PNG"/>
  <p:tag name="IGUANATEXVERSION" val="160"/>
  <p:tag name="LATEXADDIN" val="\documentclass{article}&#10;\usepackage{amsmath}&#10;\pagestyle{empty}&#10;\begin{document}&#10;&#10;\sf&#10;&#10;\begin{tabular}{lllll}&#10;\hline&#10;Source &amp; df &amp; SS &amp; MS &amp; F \\&#10;\hline&#10;M0     &amp; $(rdf_{M0} - rdf_{M1})$ &amp; $(RSS_{M0} - RSS_{M1})$ &amp; $(RSS_{M0} - RSS_{M1})/(rdf_{M0} - rdf_{M1})$ &amp; $F = \frac{(RSS_{M0} - RSS_{M1})/(rdf_{M0} - rdf_{M1})}{RSS_{M1}/rdf_{M1}}$ \\&#10;M1 &amp; $rdf_{M1}$ &amp; $RSS_{M1}$ &amp; $RSS_{M1}/rdf_{M1}$ \\&#10;Total &amp; $rdf_{M0}$ &amp; $RSS_{M0}$\\&#10;\hline&#10;\end{tabular}&#10;&#10;\end{document}"/>
  <p:tag name="IGUANATEXSIZE" val="20"/>
  <p:tag name="IGUANATEXCURSOR" val="42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Brian Junker</cp:lastModifiedBy>
  <cp:revision>1</cp:revision>
  <dcterms:created xsi:type="dcterms:W3CDTF">2022-09-16T15:54:44Z</dcterms:created>
  <dcterms:modified xsi:type="dcterms:W3CDTF">2022-09-16T23:31:35Z</dcterms:modified>
</cp:coreProperties>
</file>